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3"/>
    <p:sldId id="297" r:id="rId4"/>
    <p:sldId id="292" r:id="rId5"/>
    <p:sldId id="293" r:id="rId6"/>
    <p:sldId id="294" r:id="rId7"/>
    <p:sldId id="29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646"/>
  </p:normalViewPr>
  <p:slideViewPr>
    <p:cSldViewPr snapToGrid="0" snapToObjects="1">
      <p:cViewPr varScale="1">
        <p:scale>
          <a:sx n="58" d="100"/>
          <a:sy n="58" d="100"/>
        </p:scale>
        <p:origin x="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FE58-8954-A94E-9ECC-7C49E20B6AD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9C86-D45C-4B4D-A010-9BAFABF3614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9525"/>
            <a:ext cx="121793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50" y="38341"/>
            <a:ext cx="12192000" cy="1049808"/>
          </a:xfrm>
          <a:prstGeom prst="rect">
            <a:avLst/>
          </a:prstGeom>
          <a:solidFill>
            <a:srgbClr val="1C2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990"/>
            <a:ext cx="12192000" cy="3175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84"/>
            <a:ext cx="12192000" cy="4782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023" y="290736"/>
            <a:ext cx="5128334" cy="897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88" y="1080224"/>
            <a:ext cx="10036561" cy="51897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8397" y="150707"/>
            <a:ext cx="2125328" cy="2125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270" y="150495"/>
            <a:ext cx="1375410" cy="14090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95" y="2647950"/>
            <a:ext cx="11980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7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8680" y="5429885"/>
            <a:ext cx="58915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9284"/>
            <a:ext cx="12192000" cy="1049808"/>
          </a:xfrm>
          <a:prstGeom prst="rect">
            <a:avLst/>
          </a:prstGeom>
          <a:solidFill>
            <a:srgbClr val="1C2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990"/>
            <a:ext cx="12192000" cy="3175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84"/>
            <a:ext cx="12192000" cy="4782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08" y="190406"/>
            <a:ext cx="5128334" cy="897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88" y="1080224"/>
            <a:ext cx="10036561" cy="51897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8397" y="150707"/>
            <a:ext cx="2125328" cy="2125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075" y="80606"/>
            <a:ext cx="2190588" cy="224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9284"/>
            <a:ext cx="12192000" cy="1049808"/>
          </a:xfrm>
          <a:prstGeom prst="rect">
            <a:avLst/>
          </a:prstGeom>
          <a:solidFill>
            <a:srgbClr val="1C2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990"/>
            <a:ext cx="12192000" cy="3175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84"/>
            <a:ext cx="12192000" cy="4782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08" y="190406"/>
            <a:ext cx="5128334" cy="897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88" y="1080224"/>
            <a:ext cx="10036561" cy="51897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8397" y="150707"/>
            <a:ext cx="2125328" cy="2125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075" y="80606"/>
            <a:ext cx="2190588" cy="224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9284"/>
            <a:ext cx="12192000" cy="1049808"/>
          </a:xfrm>
          <a:prstGeom prst="rect">
            <a:avLst/>
          </a:prstGeom>
          <a:solidFill>
            <a:srgbClr val="1C2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990"/>
            <a:ext cx="12192000" cy="3175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84"/>
            <a:ext cx="12192000" cy="4782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08" y="190406"/>
            <a:ext cx="5128334" cy="897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88" y="1080224"/>
            <a:ext cx="10036561" cy="51897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58397" y="150707"/>
            <a:ext cx="2125328" cy="2125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075" y="80606"/>
            <a:ext cx="2190588" cy="224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6350" y="5540123"/>
            <a:ext cx="12192000" cy="13293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6350" y="12912"/>
            <a:ext cx="12192000" cy="6477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7319" y="5934"/>
            <a:ext cx="363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494" y="105324"/>
            <a:ext cx="2504642" cy="382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978" y="12758"/>
            <a:ext cx="563952" cy="577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3185843"/>
            <a:ext cx="10033000" cy="317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727770" y="1889729"/>
            <a:ext cx="2592227" cy="2592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89" y="2329960"/>
            <a:ext cx="5880100" cy="10287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65800"/>
            <a:ext cx="12192000" cy="1092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867" y="0"/>
            <a:ext cx="5613400" cy="2184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60514" y="3715162"/>
            <a:ext cx="5751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</a:rPr>
              <a:t>谢谢观赏</a:t>
            </a:r>
            <a:endParaRPr kumimoji="1"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226" y="6061587"/>
            <a:ext cx="306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</a:rPr>
              <a:t>地址：上海市嘉定区外冈镇冈峰公路</a:t>
            </a:r>
            <a:r>
              <a:rPr kumimoji="1" lang="en-US" altLang="zh-CN" sz="1200" dirty="0">
                <a:solidFill>
                  <a:schemeClr val="bg1"/>
                </a:solidFill>
              </a:rPr>
              <a:t>68</a:t>
            </a:r>
            <a:r>
              <a:rPr kumimoji="1" lang="zh-CN" altLang="en-US" sz="1200" dirty="0">
                <a:solidFill>
                  <a:schemeClr val="bg1"/>
                </a:solidFill>
              </a:rPr>
              <a:t>号</a:t>
            </a:r>
            <a:endParaRPr kumimoji="1" lang="zh-CN" altLang="en-US" sz="1200" dirty="0">
              <a:solidFill>
                <a:schemeClr val="bg1"/>
              </a:solidFill>
            </a:endParaRPr>
          </a:p>
          <a:p>
            <a:r>
              <a:rPr kumimoji="1" lang="zh-CN" altLang="en-US" sz="1200" dirty="0">
                <a:solidFill>
                  <a:schemeClr val="bg1"/>
                </a:solidFill>
              </a:rPr>
              <a:t>联系电话：</a:t>
            </a:r>
            <a:r>
              <a:rPr kumimoji="1" lang="en-US" altLang="zh-CN" sz="1200" dirty="0">
                <a:solidFill>
                  <a:schemeClr val="bg1"/>
                </a:solidFill>
              </a:rPr>
              <a:t>021-60675958</a:t>
            </a:r>
            <a:endParaRPr kumimoji="1" lang="en-US" altLang="zh-CN" sz="1200" dirty="0">
              <a:solidFill>
                <a:schemeClr val="bg1"/>
              </a:solidFill>
            </a:endParaRPr>
          </a:p>
          <a:p>
            <a:r>
              <a:rPr kumimoji="1" lang="zh-CN" altLang="en-US" sz="1200" dirty="0">
                <a:solidFill>
                  <a:schemeClr val="bg1"/>
                </a:solidFill>
              </a:rPr>
              <a:t>网址：</a:t>
            </a:r>
            <a:r>
              <a:rPr kumimoji="1" lang="en-US" altLang="zh-CN" sz="1200" dirty="0" err="1">
                <a:solidFill>
                  <a:schemeClr val="bg1"/>
                </a:solidFill>
              </a:rPr>
              <a:t>www.sicp.sh.cn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129" y="1825409"/>
            <a:ext cx="2659507" cy="272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KSO_WPP_MARK_KEY" val="3fed5163-0326-4302-a4b5-52356813cee5"/>
  <p:tag name="COMMONDATA" val="eyJoZGlkIjoiZWJjOTM4Y2FmNTNmZjFjNGFjZGZkOTQwMWM3YWQ4OD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WPS 演示</Application>
  <PresentationFormat>宽屏</PresentationFormat>
  <Paragraphs>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WPS_659202624</cp:lastModifiedBy>
  <cp:revision>23</cp:revision>
  <cp:lastPrinted>2018-12-11T12:47:00Z</cp:lastPrinted>
  <dcterms:created xsi:type="dcterms:W3CDTF">2018-12-11T12:29:00Z</dcterms:created>
  <dcterms:modified xsi:type="dcterms:W3CDTF">2025-04-30T06:39:43Z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48C6F1A2FFB4408BB8939F7D95A046FB</vt:lpwstr>
  </property>
  <property fmtid="{D5CDD505-2E9C-101B-9397-08002B2CF9AE}" pid="3" name="KSOProductBuildVer">
    <vt:lpwstr>2052-12.1.0.20784</vt:lpwstr>
  </property>
</Properties>
</file>